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AC28A-CB92-4D86-83EE-9093314B857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D6E72-3042-4FEF-8117-8E675C86BA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7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D6E72-3042-4FEF-8117-8E675C86BA2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62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95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8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1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96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73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99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62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85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32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64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03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00123-FE93-4407-94E6-E51D0B8D9B6F}" type="datetimeFigureOut">
              <a:rPr lang="zh-TW" altLang="en-US" smtClean="0"/>
              <a:t>2017/12/24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6138-066F-41DA-9980-A61A0E7D4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vent.as-creative.com.tw/rase/graeae.php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568952" cy="482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5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568952" cy="482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555776" y="2492896"/>
            <a:ext cx="5688632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70113" y="1916832"/>
            <a:ext cx="5688632" cy="396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t="56014" r="7778" b="8571"/>
          <a:stretch/>
        </p:blipFill>
        <p:spPr bwMode="auto">
          <a:xfrm>
            <a:off x="2555775" y="2492896"/>
            <a:ext cx="5602969" cy="176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5576" y="2852936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5"/>
              </a:rPr>
              <a:t>IP </a:t>
            </a:r>
            <a:r>
              <a:rPr lang="zh-TW" altLang="en-US" dirty="0" smtClean="0">
                <a:hlinkClick r:id="rId5"/>
              </a:rPr>
              <a:t>值</a:t>
            </a:r>
            <a:r>
              <a:rPr lang="en-US" altLang="zh-TW" dirty="0" smtClean="0"/>
              <a:t>?</a:t>
            </a:r>
            <a:r>
              <a:rPr lang="zh-TW" altLang="en-US" dirty="0" smtClean="0"/>
              <a:t>搜尋有但產品沒有</a:t>
            </a:r>
            <a:endParaRPr lang="en-US" altLang="zh-TW" dirty="0" smtClean="0"/>
          </a:p>
          <a:p>
            <a:r>
              <a:rPr lang="zh-TW" altLang="en-US" dirty="0"/>
              <a:t>色</a:t>
            </a:r>
            <a:r>
              <a:rPr lang="zh-TW" altLang="en-US" dirty="0" smtClean="0"/>
              <a:t>溫</a:t>
            </a:r>
            <a:r>
              <a:rPr lang="en-US" altLang="zh-TW" dirty="0" smtClean="0"/>
              <a:t>?</a:t>
            </a:r>
            <a:r>
              <a:rPr lang="zh-TW" altLang="en-US" dirty="0" smtClean="0"/>
              <a:t>產品有但搜尋沒有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95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26759" r="6023" b="11428"/>
          <a:stretch/>
        </p:blipFill>
        <p:spPr bwMode="auto">
          <a:xfrm>
            <a:off x="323528" y="1267019"/>
            <a:ext cx="8418016" cy="328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620688"/>
            <a:ext cx="203132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您好：</a:t>
            </a:r>
            <a:endParaRPr lang="en-US" altLang="zh-TW" dirty="0" smtClean="0"/>
          </a:p>
          <a:p>
            <a:r>
              <a:rPr lang="zh-TW" altLang="en-US" dirty="0"/>
              <a:t>這是您詢價的</a:t>
            </a:r>
            <a:r>
              <a:rPr lang="zh-TW" altLang="en-US" dirty="0" smtClean="0"/>
              <a:t>內容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詢價公司：</a:t>
            </a:r>
            <a:endParaRPr lang="en-US" altLang="zh-TW" dirty="0" smtClean="0"/>
          </a:p>
          <a:p>
            <a:r>
              <a:rPr lang="zh-TW" altLang="en-US" dirty="0" smtClean="0"/>
              <a:t>詢價人：</a:t>
            </a:r>
            <a:endParaRPr lang="en-US" altLang="zh-TW" dirty="0" smtClean="0"/>
          </a:p>
          <a:p>
            <a:r>
              <a:rPr lang="zh-TW" altLang="en-US" dirty="0" smtClean="0"/>
              <a:t>詢價電話：</a:t>
            </a:r>
            <a:endParaRPr lang="en-US" altLang="zh-TW" dirty="0" smtClean="0"/>
          </a:p>
          <a:p>
            <a:r>
              <a:rPr lang="zh-TW" altLang="en-US" dirty="0" smtClean="0"/>
              <a:t>詢價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：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1908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32317" r="78317" b="45452"/>
          <a:stretch/>
        </p:blipFill>
        <p:spPr bwMode="auto">
          <a:xfrm>
            <a:off x="2915816" y="1772816"/>
            <a:ext cx="1190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620688"/>
            <a:ext cx="203132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您好：</a:t>
            </a:r>
            <a:endParaRPr lang="en-US" altLang="zh-TW" dirty="0" smtClean="0"/>
          </a:p>
          <a:p>
            <a:r>
              <a:rPr lang="zh-TW" altLang="en-US" dirty="0"/>
              <a:t>這是您詢價的</a:t>
            </a:r>
            <a:r>
              <a:rPr lang="zh-TW" altLang="en-US" dirty="0" smtClean="0"/>
              <a:t>內容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詢價公司：</a:t>
            </a:r>
            <a:endParaRPr lang="en-US" altLang="zh-TW" dirty="0" smtClean="0"/>
          </a:p>
          <a:p>
            <a:r>
              <a:rPr lang="zh-TW" altLang="en-US" dirty="0" smtClean="0"/>
              <a:t>詢價人：</a:t>
            </a:r>
            <a:endParaRPr lang="en-US" altLang="zh-TW" dirty="0" smtClean="0"/>
          </a:p>
          <a:p>
            <a:r>
              <a:rPr lang="zh-TW" altLang="en-US" dirty="0" smtClean="0"/>
              <a:t>詢價電話：</a:t>
            </a:r>
            <a:endParaRPr lang="en-US" altLang="zh-TW" dirty="0" smtClean="0"/>
          </a:p>
          <a:p>
            <a:r>
              <a:rPr lang="zh-TW" altLang="en-US" dirty="0" smtClean="0"/>
              <a:t>詢價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：</a:t>
            </a:r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12021"/>
              </p:ext>
            </p:extLst>
          </p:nvPr>
        </p:nvGraphicFramePr>
        <p:xfrm>
          <a:off x="611560" y="1340768"/>
          <a:ext cx="7488832" cy="2025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/>
                <a:gridCol w="3744416"/>
              </a:tblGrid>
              <a:tr h="2025968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GRAEAE</a:t>
                      </a:r>
                    </a:p>
                    <a:p>
                      <a:r>
                        <a:rPr lang="zh-TW" altLang="en-US" sz="1200" dirty="0" smtClean="0"/>
                        <a:t>型號 ：</a:t>
                      </a:r>
                      <a:r>
                        <a:rPr lang="en-US" altLang="zh-TW" sz="1200" dirty="0" smtClean="0"/>
                        <a:t>1618.232 LED</a:t>
                      </a:r>
                    </a:p>
                    <a:p>
                      <a:r>
                        <a:rPr lang="zh-TW" altLang="en-US" sz="1200" dirty="0" smtClean="0"/>
                        <a:t>瓦數： </a:t>
                      </a:r>
                      <a:r>
                        <a:rPr lang="en-US" altLang="zh-TW" sz="1200" dirty="0" smtClean="0"/>
                        <a:t>12W</a:t>
                      </a:r>
                    </a:p>
                    <a:p>
                      <a:r>
                        <a:rPr lang="zh-TW" altLang="en-US" sz="1200" dirty="0" smtClean="0"/>
                        <a:t>電流</a:t>
                      </a:r>
                      <a:r>
                        <a:rPr lang="en-US" altLang="zh-TW" sz="1200" dirty="0" smtClean="0"/>
                        <a:t>/</a:t>
                      </a:r>
                      <a:r>
                        <a:rPr lang="zh-TW" altLang="en-US" sz="1200" dirty="0" smtClean="0"/>
                        <a:t>電壓： </a:t>
                      </a:r>
                      <a:r>
                        <a:rPr lang="en-US" altLang="zh-TW" sz="1200" dirty="0" smtClean="0"/>
                        <a:t>350mA</a:t>
                      </a:r>
                    </a:p>
                    <a:p>
                      <a:r>
                        <a:rPr lang="zh-TW" altLang="en-US" sz="1200" dirty="0" smtClean="0"/>
                        <a:t>光源流明： </a:t>
                      </a:r>
                      <a:r>
                        <a:rPr lang="en-US" altLang="zh-TW" sz="1200" dirty="0" smtClean="0"/>
                        <a:t>1329lm</a:t>
                      </a:r>
                    </a:p>
                    <a:p>
                      <a:r>
                        <a:rPr lang="zh-TW" altLang="en-US" sz="1200" dirty="0" smtClean="0"/>
                        <a:t>角度： </a:t>
                      </a:r>
                      <a:r>
                        <a:rPr lang="en-US" altLang="zh-TW" sz="1200" dirty="0" smtClean="0"/>
                        <a:t>10°/20°/30°</a:t>
                      </a:r>
                    </a:p>
                    <a:p>
                      <a:r>
                        <a:rPr lang="zh-TW" altLang="en-US" sz="1200" dirty="0" smtClean="0"/>
                        <a:t>色溫： </a:t>
                      </a:r>
                      <a:r>
                        <a:rPr lang="en-US" altLang="zh-TW" sz="1200" dirty="0" smtClean="0"/>
                        <a:t>3000K</a:t>
                      </a:r>
                    </a:p>
                    <a:p>
                      <a:r>
                        <a:rPr lang="zh-TW" altLang="en-US" sz="1200" dirty="0" smtClean="0"/>
                        <a:t>演色性： </a:t>
                      </a:r>
                      <a:r>
                        <a:rPr lang="en-US" altLang="zh-TW" sz="1200" dirty="0" smtClean="0"/>
                        <a:t>90+</a:t>
                      </a:r>
                    </a:p>
                    <a:p>
                      <a:r>
                        <a:rPr lang="en-US" altLang="zh-TW" sz="1200" dirty="0" smtClean="0"/>
                        <a:t>UGR</a:t>
                      </a:r>
                      <a:r>
                        <a:rPr lang="zh-TW" altLang="en-US" sz="1200" dirty="0" smtClean="0"/>
                        <a:t> ： ＜</a:t>
                      </a:r>
                      <a:r>
                        <a:rPr lang="en-US" altLang="zh-TW" sz="1200" dirty="0" smtClean="0"/>
                        <a:t>19</a:t>
                      </a:r>
                    </a:p>
                    <a:p>
                      <a:r>
                        <a:rPr lang="zh-TW" altLang="en-US" sz="1200" dirty="0" smtClean="0"/>
                        <a:t>顏色：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GRAEAE</a:t>
                      </a:r>
                    </a:p>
                    <a:p>
                      <a:r>
                        <a:rPr lang="zh-TW" altLang="en-US" sz="1200" dirty="0" smtClean="0"/>
                        <a:t>型號 ：</a:t>
                      </a:r>
                      <a:r>
                        <a:rPr lang="en-US" altLang="zh-TW" sz="1200" dirty="0" smtClean="0"/>
                        <a:t>1618.232 LED</a:t>
                      </a:r>
                    </a:p>
                    <a:p>
                      <a:r>
                        <a:rPr lang="zh-TW" altLang="en-US" sz="1200" dirty="0" smtClean="0"/>
                        <a:t>瓦數： </a:t>
                      </a:r>
                      <a:r>
                        <a:rPr lang="en-US" altLang="zh-TW" sz="1200" dirty="0" smtClean="0"/>
                        <a:t>12W</a:t>
                      </a:r>
                    </a:p>
                    <a:p>
                      <a:r>
                        <a:rPr lang="zh-TW" altLang="en-US" sz="1200" dirty="0" smtClean="0"/>
                        <a:t>電流</a:t>
                      </a:r>
                      <a:r>
                        <a:rPr lang="en-US" altLang="zh-TW" sz="1200" dirty="0" smtClean="0"/>
                        <a:t>/</a:t>
                      </a:r>
                      <a:r>
                        <a:rPr lang="zh-TW" altLang="en-US" sz="1200" dirty="0" smtClean="0"/>
                        <a:t>電壓： </a:t>
                      </a:r>
                      <a:r>
                        <a:rPr lang="en-US" altLang="zh-TW" sz="1200" dirty="0" smtClean="0"/>
                        <a:t>350mA</a:t>
                      </a:r>
                    </a:p>
                    <a:p>
                      <a:r>
                        <a:rPr lang="zh-TW" altLang="en-US" sz="1200" dirty="0" smtClean="0"/>
                        <a:t>光源流明： </a:t>
                      </a:r>
                      <a:r>
                        <a:rPr lang="en-US" altLang="zh-TW" sz="1200" dirty="0" smtClean="0"/>
                        <a:t>1329lm</a:t>
                      </a:r>
                    </a:p>
                    <a:p>
                      <a:r>
                        <a:rPr lang="zh-TW" altLang="en-US" sz="1200" dirty="0" smtClean="0"/>
                        <a:t>角度： </a:t>
                      </a:r>
                      <a:r>
                        <a:rPr lang="en-US" altLang="zh-TW" sz="1200" dirty="0" smtClean="0"/>
                        <a:t>10°/20°/30°</a:t>
                      </a:r>
                    </a:p>
                    <a:p>
                      <a:r>
                        <a:rPr lang="zh-TW" altLang="en-US" sz="1200" dirty="0" smtClean="0"/>
                        <a:t>色溫： </a:t>
                      </a:r>
                      <a:r>
                        <a:rPr lang="en-US" altLang="zh-TW" sz="1200" dirty="0" smtClean="0"/>
                        <a:t>3000K</a:t>
                      </a:r>
                    </a:p>
                    <a:p>
                      <a:r>
                        <a:rPr lang="zh-TW" altLang="en-US" sz="1200" dirty="0" smtClean="0"/>
                        <a:t>演色性： </a:t>
                      </a:r>
                      <a:r>
                        <a:rPr lang="en-US" altLang="zh-TW" sz="1200" dirty="0" smtClean="0"/>
                        <a:t>90+</a:t>
                      </a:r>
                    </a:p>
                    <a:p>
                      <a:r>
                        <a:rPr lang="en-US" altLang="zh-TW" sz="1200" dirty="0" smtClean="0"/>
                        <a:t>UGR</a:t>
                      </a:r>
                      <a:r>
                        <a:rPr lang="zh-TW" altLang="en-US" sz="1200" dirty="0" smtClean="0"/>
                        <a:t> ： ＜</a:t>
                      </a:r>
                      <a:r>
                        <a:rPr lang="en-US" altLang="zh-TW" sz="1200" dirty="0" smtClean="0"/>
                        <a:t>19</a:t>
                      </a:r>
                    </a:p>
                    <a:p>
                      <a:r>
                        <a:rPr lang="zh-TW" altLang="en-US" sz="1200" dirty="0" smtClean="0"/>
                        <a:t>顏色：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32317" r="78317" b="45452"/>
          <a:stretch/>
        </p:blipFill>
        <p:spPr bwMode="auto">
          <a:xfrm>
            <a:off x="6588224" y="1772816"/>
            <a:ext cx="1190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5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151</Words>
  <Application>Microsoft Office PowerPoint</Application>
  <PresentationFormat>如螢幕大小 (4:3)</PresentationFormat>
  <Paragraphs>57</Paragraphs>
  <Slides>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ASUS</cp:lastModifiedBy>
  <cp:revision>16</cp:revision>
  <dcterms:created xsi:type="dcterms:W3CDTF">2017-12-24T09:01:22Z</dcterms:created>
  <dcterms:modified xsi:type="dcterms:W3CDTF">2017-12-24T10:08:59Z</dcterms:modified>
</cp:coreProperties>
</file>