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9" r:id="rId2"/>
    <p:sldId id="315" r:id="rId3"/>
    <p:sldId id="324" r:id="rId4"/>
    <p:sldId id="333" r:id="rId5"/>
    <p:sldId id="335" r:id="rId6"/>
    <p:sldId id="334" r:id="rId7"/>
    <p:sldId id="302" r:id="rId8"/>
    <p:sldId id="308" r:id="rId9"/>
    <p:sldId id="330" r:id="rId10"/>
    <p:sldId id="332" r:id="rId11"/>
    <p:sldId id="316" r:id="rId12"/>
    <p:sldId id="337" r:id="rId13"/>
    <p:sldId id="338" r:id="rId14"/>
    <p:sldId id="317" r:id="rId15"/>
    <p:sldId id="329" r:id="rId16"/>
    <p:sldId id="299" r:id="rId17"/>
    <p:sldId id="297" r:id="rId18"/>
    <p:sldId id="298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284" y="-8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C2ABF1-01DE-4CE9-831A-77C06475863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7E178BB0-1F5C-4309-A987-081B3ED337F1}">
      <dgm:prSet phldrT="[文字]"/>
      <dgm:spPr/>
      <dgm:t>
        <a:bodyPr/>
        <a:lstStyle/>
        <a:p>
          <a:r>
            <a:rPr lang="zh-TW" altLang="en-US" dirty="0" smtClean="0"/>
            <a:t>詢價完成</a:t>
          </a:r>
          <a:endParaRPr lang="zh-TW" altLang="en-US" dirty="0"/>
        </a:p>
      </dgm:t>
    </dgm:pt>
    <dgm:pt modelId="{94F3D088-6E51-4683-A48D-BB6788B0F893}" type="parTrans" cxnId="{560BDB65-EB64-4FCC-BBB3-56501939D699}">
      <dgm:prSet/>
      <dgm:spPr/>
      <dgm:t>
        <a:bodyPr/>
        <a:lstStyle/>
        <a:p>
          <a:endParaRPr lang="zh-TW" altLang="en-US"/>
        </a:p>
      </dgm:t>
    </dgm:pt>
    <dgm:pt modelId="{8C9976BF-60B9-4B2B-AA61-E958AB0A62A3}" type="sibTrans" cxnId="{560BDB65-EB64-4FCC-BBB3-56501939D699}">
      <dgm:prSet/>
      <dgm:spPr/>
      <dgm:t>
        <a:bodyPr/>
        <a:lstStyle/>
        <a:p>
          <a:endParaRPr lang="zh-TW" altLang="en-US"/>
        </a:p>
      </dgm:t>
    </dgm:pt>
    <dgm:pt modelId="{C77F0A93-2563-4E99-A3C3-B7DCEC4CFF26}">
      <dgm:prSet phldrT="[文字]"/>
      <dgm:spPr/>
      <dgm:t>
        <a:bodyPr/>
        <a:lstStyle/>
        <a:p>
          <a:r>
            <a:rPr lang="zh-TW" altLang="en-US" dirty="0" smtClean="0"/>
            <a:t>登入會員</a:t>
          </a:r>
          <a:endParaRPr lang="zh-TW" altLang="en-US" dirty="0"/>
        </a:p>
      </dgm:t>
    </dgm:pt>
    <dgm:pt modelId="{C050C76C-4E29-46DF-85BC-43929B092508}" type="parTrans" cxnId="{CBD32B79-1AE8-4026-AE55-C6876C64385B}">
      <dgm:prSet/>
      <dgm:spPr/>
      <dgm:t>
        <a:bodyPr/>
        <a:lstStyle/>
        <a:p>
          <a:endParaRPr lang="zh-TW" altLang="en-US"/>
        </a:p>
      </dgm:t>
    </dgm:pt>
    <dgm:pt modelId="{9D8FF8B8-1C93-447C-BC80-AEB2C3AF9CC3}" type="sibTrans" cxnId="{CBD32B79-1AE8-4026-AE55-C6876C64385B}">
      <dgm:prSet/>
      <dgm:spPr/>
      <dgm:t>
        <a:bodyPr/>
        <a:lstStyle/>
        <a:p>
          <a:endParaRPr lang="zh-TW" altLang="en-US"/>
        </a:p>
      </dgm:t>
    </dgm:pt>
    <dgm:pt modelId="{3DDF7E21-F0AE-46A1-8C05-FA1DC93B71A6}">
      <dgm:prSet phldrT="[文字]"/>
      <dgm:spPr/>
      <dgm:t>
        <a:bodyPr/>
        <a:lstStyle/>
        <a:p>
          <a:pPr algn="l"/>
          <a:r>
            <a:rPr lang="en-US" altLang="zh-TW" dirty="0" smtClean="0"/>
            <a:t>1.</a:t>
          </a:r>
          <a:r>
            <a:rPr lang="zh-TW" altLang="en-US" dirty="0" smtClean="0"/>
            <a:t>有會員</a:t>
          </a:r>
          <a:r>
            <a:rPr lang="en-US" altLang="zh-TW" dirty="0" smtClean="0"/>
            <a:t>--</a:t>
          </a:r>
          <a:r>
            <a:rPr lang="zh-TW" altLang="en-US" dirty="0" smtClean="0"/>
            <a:t>已寄出清單信件通知</a:t>
          </a:r>
          <a:endParaRPr lang="en-US" altLang="zh-TW" dirty="0" smtClean="0"/>
        </a:p>
        <a:p>
          <a:pPr algn="l"/>
          <a:r>
            <a:rPr lang="en-US" altLang="zh-TW" dirty="0" smtClean="0"/>
            <a:t>2.</a:t>
          </a:r>
          <a:r>
            <a:rPr lang="zh-TW" altLang="en-US" dirty="0" smtClean="0"/>
            <a:t>無會員</a:t>
          </a:r>
          <a:r>
            <a:rPr lang="en-US" altLang="zh-TW" dirty="0" smtClean="0"/>
            <a:t>--</a:t>
          </a:r>
          <a:r>
            <a:rPr lang="zh-TW" altLang="en-US" dirty="0" smtClean="0"/>
            <a:t>請加入會員</a:t>
          </a:r>
          <a:r>
            <a:rPr lang="en-US" altLang="zh-TW" dirty="0" smtClean="0"/>
            <a:t>-</a:t>
          </a:r>
          <a:r>
            <a:rPr lang="zh-TW" altLang="en-US" dirty="0" smtClean="0"/>
            <a:t>審核過才會寄出清單信件</a:t>
          </a:r>
          <a:endParaRPr lang="zh-TW" altLang="en-US" dirty="0"/>
        </a:p>
      </dgm:t>
    </dgm:pt>
    <dgm:pt modelId="{3E2F3873-1B0D-4F06-9687-95385A3B610E}" type="parTrans" cxnId="{73AE21C8-0A7F-4AEC-8331-4958BB9773EB}">
      <dgm:prSet/>
      <dgm:spPr/>
      <dgm:t>
        <a:bodyPr/>
        <a:lstStyle/>
        <a:p>
          <a:endParaRPr lang="zh-TW" altLang="en-US"/>
        </a:p>
      </dgm:t>
    </dgm:pt>
    <dgm:pt modelId="{525F4B7F-21F8-495A-BDCD-431775581B56}" type="sibTrans" cxnId="{73AE21C8-0A7F-4AEC-8331-4958BB9773EB}">
      <dgm:prSet/>
      <dgm:spPr/>
      <dgm:t>
        <a:bodyPr/>
        <a:lstStyle/>
        <a:p>
          <a:endParaRPr lang="zh-TW" altLang="en-US"/>
        </a:p>
      </dgm:t>
    </dgm:pt>
    <dgm:pt modelId="{2FBF95BE-9AAC-41B3-B351-56347BA10351}">
      <dgm:prSet phldrT="[文字]"/>
      <dgm:spPr/>
      <dgm:t>
        <a:bodyPr/>
        <a:lstStyle/>
        <a:p>
          <a:pPr algn="l"/>
          <a:r>
            <a:rPr lang="zh-TW" altLang="en-US" dirty="0" smtClean="0"/>
            <a:t>跳回詢價清單頁面</a:t>
          </a:r>
          <a:endParaRPr lang="zh-TW" altLang="en-US" dirty="0"/>
        </a:p>
      </dgm:t>
    </dgm:pt>
    <dgm:pt modelId="{0E7CECD0-26E9-45C7-87C6-099D777295A0}" type="parTrans" cxnId="{1FBEB50A-23B7-47B6-AF7F-A3DFED9365CB}">
      <dgm:prSet/>
      <dgm:spPr/>
      <dgm:t>
        <a:bodyPr/>
        <a:lstStyle/>
        <a:p>
          <a:endParaRPr lang="zh-TW" altLang="en-US"/>
        </a:p>
      </dgm:t>
    </dgm:pt>
    <dgm:pt modelId="{542E207A-17A4-4CA9-884D-22F19FB2A64C}" type="sibTrans" cxnId="{1FBEB50A-23B7-47B6-AF7F-A3DFED9365CB}">
      <dgm:prSet/>
      <dgm:spPr/>
      <dgm:t>
        <a:bodyPr/>
        <a:lstStyle/>
        <a:p>
          <a:endParaRPr lang="zh-TW" altLang="en-US"/>
        </a:p>
      </dgm:t>
    </dgm:pt>
    <dgm:pt modelId="{585D8C01-5571-4BFC-B630-D0B8FE6C44EA}" type="pres">
      <dgm:prSet presAssocID="{74C2ABF1-01DE-4CE9-831A-77C06475863A}" presName="Name0" presStyleCnt="0">
        <dgm:presLayoutVars>
          <dgm:dir/>
          <dgm:resizeHandles val="exact"/>
        </dgm:presLayoutVars>
      </dgm:prSet>
      <dgm:spPr/>
    </dgm:pt>
    <dgm:pt modelId="{713F2DD0-1AF0-42C9-82F6-0591AF04EA95}" type="pres">
      <dgm:prSet presAssocID="{7E178BB0-1F5C-4309-A987-081B3ED337F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2BF52F6-AC1B-4D5B-96D4-B55DC8F432ED}" type="pres">
      <dgm:prSet presAssocID="{8C9976BF-60B9-4B2B-AA61-E958AB0A62A3}" presName="sibTrans" presStyleLbl="sibTrans2D1" presStyleIdx="0" presStyleCnt="3"/>
      <dgm:spPr/>
      <dgm:t>
        <a:bodyPr/>
        <a:lstStyle/>
        <a:p>
          <a:endParaRPr lang="zh-TW" altLang="en-US"/>
        </a:p>
      </dgm:t>
    </dgm:pt>
    <dgm:pt modelId="{F33A8C17-DB85-4DBF-B201-CACD1E0E89E6}" type="pres">
      <dgm:prSet presAssocID="{8C9976BF-60B9-4B2B-AA61-E958AB0A62A3}" presName="connectorText" presStyleLbl="sibTrans2D1" presStyleIdx="0" presStyleCnt="3"/>
      <dgm:spPr/>
      <dgm:t>
        <a:bodyPr/>
        <a:lstStyle/>
        <a:p>
          <a:endParaRPr lang="zh-TW" altLang="en-US"/>
        </a:p>
      </dgm:t>
    </dgm:pt>
    <dgm:pt modelId="{ED000732-9DA5-4E16-8C7C-6EB61D0CC6EA}" type="pres">
      <dgm:prSet presAssocID="{C77F0A93-2563-4E99-A3C3-B7DCEC4CFF2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498D6D2-E76B-4685-91C3-36D4C881F1E4}" type="pres">
      <dgm:prSet presAssocID="{9D8FF8B8-1C93-447C-BC80-AEB2C3AF9CC3}" presName="sibTrans" presStyleLbl="sibTrans2D1" presStyleIdx="1" presStyleCnt="3"/>
      <dgm:spPr/>
      <dgm:t>
        <a:bodyPr/>
        <a:lstStyle/>
        <a:p>
          <a:endParaRPr lang="zh-TW" altLang="en-US"/>
        </a:p>
      </dgm:t>
    </dgm:pt>
    <dgm:pt modelId="{0A2D4B19-8A72-4739-8E28-D9DFA65D6575}" type="pres">
      <dgm:prSet presAssocID="{9D8FF8B8-1C93-447C-BC80-AEB2C3AF9CC3}" presName="connectorText" presStyleLbl="sibTrans2D1" presStyleIdx="1" presStyleCnt="3"/>
      <dgm:spPr/>
      <dgm:t>
        <a:bodyPr/>
        <a:lstStyle/>
        <a:p>
          <a:endParaRPr lang="zh-TW" altLang="en-US"/>
        </a:p>
      </dgm:t>
    </dgm:pt>
    <dgm:pt modelId="{8B7C1AD3-19B5-4933-8391-E56AD85A11F6}" type="pres">
      <dgm:prSet presAssocID="{3DDF7E21-F0AE-46A1-8C05-FA1DC93B71A6}" presName="node" presStyleLbl="node1" presStyleIdx="2" presStyleCnt="4" custScaleX="69965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8891AFE-7865-4215-A8AE-D0DD633FC547}" type="pres">
      <dgm:prSet presAssocID="{525F4B7F-21F8-495A-BDCD-431775581B56}" presName="sibTrans" presStyleLbl="sibTrans2D1" presStyleIdx="2" presStyleCnt="3"/>
      <dgm:spPr/>
      <dgm:t>
        <a:bodyPr/>
        <a:lstStyle/>
        <a:p>
          <a:endParaRPr lang="zh-TW" altLang="en-US"/>
        </a:p>
      </dgm:t>
    </dgm:pt>
    <dgm:pt modelId="{F865F25C-3ADC-43ED-A466-8B5F1D135085}" type="pres">
      <dgm:prSet presAssocID="{525F4B7F-21F8-495A-BDCD-431775581B56}" presName="connectorText" presStyleLbl="sibTrans2D1" presStyleIdx="2" presStyleCnt="3"/>
      <dgm:spPr/>
      <dgm:t>
        <a:bodyPr/>
        <a:lstStyle/>
        <a:p>
          <a:endParaRPr lang="zh-TW" altLang="en-US"/>
        </a:p>
      </dgm:t>
    </dgm:pt>
    <dgm:pt modelId="{64A7F841-0DAE-4F5B-840A-699E1A0B22AC}" type="pres">
      <dgm:prSet presAssocID="{2FBF95BE-9AAC-41B3-B351-56347BA10351}" presName="node" presStyleLbl="node1" presStyleIdx="3" presStyleCnt="4" custScaleX="29705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3AE21C8-0A7F-4AEC-8331-4958BB9773EB}" srcId="{74C2ABF1-01DE-4CE9-831A-77C06475863A}" destId="{3DDF7E21-F0AE-46A1-8C05-FA1DC93B71A6}" srcOrd="2" destOrd="0" parTransId="{3E2F3873-1B0D-4F06-9687-95385A3B610E}" sibTransId="{525F4B7F-21F8-495A-BDCD-431775581B56}"/>
    <dgm:cxn modelId="{6F654B97-025B-4F2C-8AC1-9D2CAD9CD2D1}" type="presOf" srcId="{525F4B7F-21F8-495A-BDCD-431775581B56}" destId="{F865F25C-3ADC-43ED-A466-8B5F1D135085}" srcOrd="1" destOrd="0" presId="urn:microsoft.com/office/officeart/2005/8/layout/process1"/>
    <dgm:cxn modelId="{560BDB65-EB64-4FCC-BBB3-56501939D699}" srcId="{74C2ABF1-01DE-4CE9-831A-77C06475863A}" destId="{7E178BB0-1F5C-4309-A987-081B3ED337F1}" srcOrd="0" destOrd="0" parTransId="{94F3D088-6E51-4683-A48D-BB6788B0F893}" sibTransId="{8C9976BF-60B9-4B2B-AA61-E958AB0A62A3}"/>
    <dgm:cxn modelId="{8F3A9DD6-464A-46D8-8040-3AF4F60748AD}" type="presOf" srcId="{8C9976BF-60B9-4B2B-AA61-E958AB0A62A3}" destId="{32BF52F6-AC1B-4D5B-96D4-B55DC8F432ED}" srcOrd="0" destOrd="0" presId="urn:microsoft.com/office/officeart/2005/8/layout/process1"/>
    <dgm:cxn modelId="{03BA8B16-41D6-48A8-9D2B-3AB175FB569A}" type="presOf" srcId="{8C9976BF-60B9-4B2B-AA61-E958AB0A62A3}" destId="{F33A8C17-DB85-4DBF-B201-CACD1E0E89E6}" srcOrd="1" destOrd="0" presId="urn:microsoft.com/office/officeart/2005/8/layout/process1"/>
    <dgm:cxn modelId="{C1EF931A-FC5F-4D44-9F0F-7B2E7D38DC74}" type="presOf" srcId="{74C2ABF1-01DE-4CE9-831A-77C06475863A}" destId="{585D8C01-5571-4BFC-B630-D0B8FE6C44EA}" srcOrd="0" destOrd="0" presId="urn:microsoft.com/office/officeart/2005/8/layout/process1"/>
    <dgm:cxn modelId="{17921EC0-A304-47AC-9472-0C785AB619D6}" type="presOf" srcId="{C77F0A93-2563-4E99-A3C3-B7DCEC4CFF26}" destId="{ED000732-9DA5-4E16-8C7C-6EB61D0CC6EA}" srcOrd="0" destOrd="0" presId="urn:microsoft.com/office/officeart/2005/8/layout/process1"/>
    <dgm:cxn modelId="{1ED64456-8918-4A9B-B86A-F9B4D158F8E8}" type="presOf" srcId="{2FBF95BE-9AAC-41B3-B351-56347BA10351}" destId="{64A7F841-0DAE-4F5B-840A-699E1A0B22AC}" srcOrd="0" destOrd="0" presId="urn:microsoft.com/office/officeart/2005/8/layout/process1"/>
    <dgm:cxn modelId="{2EC14D8A-7CDB-408A-9F1B-589E1C123640}" type="presOf" srcId="{525F4B7F-21F8-495A-BDCD-431775581B56}" destId="{F8891AFE-7865-4215-A8AE-D0DD633FC547}" srcOrd="0" destOrd="0" presId="urn:microsoft.com/office/officeart/2005/8/layout/process1"/>
    <dgm:cxn modelId="{718378A3-0C52-497E-8F59-BC7527AA5760}" type="presOf" srcId="{9D8FF8B8-1C93-447C-BC80-AEB2C3AF9CC3}" destId="{2498D6D2-E76B-4685-91C3-36D4C881F1E4}" srcOrd="0" destOrd="0" presId="urn:microsoft.com/office/officeart/2005/8/layout/process1"/>
    <dgm:cxn modelId="{CBD32B79-1AE8-4026-AE55-C6876C64385B}" srcId="{74C2ABF1-01DE-4CE9-831A-77C06475863A}" destId="{C77F0A93-2563-4E99-A3C3-B7DCEC4CFF26}" srcOrd="1" destOrd="0" parTransId="{C050C76C-4E29-46DF-85BC-43929B092508}" sibTransId="{9D8FF8B8-1C93-447C-BC80-AEB2C3AF9CC3}"/>
    <dgm:cxn modelId="{1FBEB50A-23B7-47B6-AF7F-A3DFED9365CB}" srcId="{74C2ABF1-01DE-4CE9-831A-77C06475863A}" destId="{2FBF95BE-9AAC-41B3-B351-56347BA10351}" srcOrd="3" destOrd="0" parTransId="{0E7CECD0-26E9-45C7-87C6-099D777295A0}" sibTransId="{542E207A-17A4-4CA9-884D-22F19FB2A64C}"/>
    <dgm:cxn modelId="{2AF67B32-6527-41A5-AF06-8E56F2044446}" type="presOf" srcId="{7E178BB0-1F5C-4309-A987-081B3ED337F1}" destId="{713F2DD0-1AF0-42C9-82F6-0591AF04EA95}" srcOrd="0" destOrd="0" presId="urn:microsoft.com/office/officeart/2005/8/layout/process1"/>
    <dgm:cxn modelId="{8D7328A3-13E8-44D9-AFE6-271D019BFCF6}" type="presOf" srcId="{9D8FF8B8-1C93-447C-BC80-AEB2C3AF9CC3}" destId="{0A2D4B19-8A72-4739-8E28-D9DFA65D6575}" srcOrd="1" destOrd="0" presId="urn:microsoft.com/office/officeart/2005/8/layout/process1"/>
    <dgm:cxn modelId="{3AFB9367-4DA2-4BF5-9775-69F41EDBC3E5}" type="presOf" srcId="{3DDF7E21-F0AE-46A1-8C05-FA1DC93B71A6}" destId="{8B7C1AD3-19B5-4933-8391-E56AD85A11F6}" srcOrd="0" destOrd="0" presId="urn:microsoft.com/office/officeart/2005/8/layout/process1"/>
    <dgm:cxn modelId="{79F7675C-CE2B-4000-9CCD-80C3E5991BA7}" type="presParOf" srcId="{585D8C01-5571-4BFC-B630-D0B8FE6C44EA}" destId="{713F2DD0-1AF0-42C9-82F6-0591AF04EA95}" srcOrd="0" destOrd="0" presId="urn:microsoft.com/office/officeart/2005/8/layout/process1"/>
    <dgm:cxn modelId="{CDD6CC06-AAC7-4D10-AC9B-7E99CCA18815}" type="presParOf" srcId="{585D8C01-5571-4BFC-B630-D0B8FE6C44EA}" destId="{32BF52F6-AC1B-4D5B-96D4-B55DC8F432ED}" srcOrd="1" destOrd="0" presId="urn:microsoft.com/office/officeart/2005/8/layout/process1"/>
    <dgm:cxn modelId="{EEE00BF4-BE74-48A4-94EF-5A6148702534}" type="presParOf" srcId="{32BF52F6-AC1B-4D5B-96D4-B55DC8F432ED}" destId="{F33A8C17-DB85-4DBF-B201-CACD1E0E89E6}" srcOrd="0" destOrd="0" presId="urn:microsoft.com/office/officeart/2005/8/layout/process1"/>
    <dgm:cxn modelId="{9E5583E4-8F0E-4E35-B079-0281D62B4F3B}" type="presParOf" srcId="{585D8C01-5571-4BFC-B630-D0B8FE6C44EA}" destId="{ED000732-9DA5-4E16-8C7C-6EB61D0CC6EA}" srcOrd="2" destOrd="0" presId="urn:microsoft.com/office/officeart/2005/8/layout/process1"/>
    <dgm:cxn modelId="{2CF60060-7492-4569-B286-F8B278E808F5}" type="presParOf" srcId="{585D8C01-5571-4BFC-B630-D0B8FE6C44EA}" destId="{2498D6D2-E76B-4685-91C3-36D4C881F1E4}" srcOrd="3" destOrd="0" presId="urn:microsoft.com/office/officeart/2005/8/layout/process1"/>
    <dgm:cxn modelId="{BAFE576D-A9DA-47B8-A4A1-9851FDC0C36B}" type="presParOf" srcId="{2498D6D2-E76B-4685-91C3-36D4C881F1E4}" destId="{0A2D4B19-8A72-4739-8E28-D9DFA65D6575}" srcOrd="0" destOrd="0" presId="urn:microsoft.com/office/officeart/2005/8/layout/process1"/>
    <dgm:cxn modelId="{827340F1-A707-4132-B98F-3E533B13E6CB}" type="presParOf" srcId="{585D8C01-5571-4BFC-B630-D0B8FE6C44EA}" destId="{8B7C1AD3-19B5-4933-8391-E56AD85A11F6}" srcOrd="4" destOrd="0" presId="urn:microsoft.com/office/officeart/2005/8/layout/process1"/>
    <dgm:cxn modelId="{5AF5A6DA-3084-412D-9BFF-1824F66A3D97}" type="presParOf" srcId="{585D8C01-5571-4BFC-B630-D0B8FE6C44EA}" destId="{F8891AFE-7865-4215-A8AE-D0DD633FC547}" srcOrd="5" destOrd="0" presId="urn:microsoft.com/office/officeart/2005/8/layout/process1"/>
    <dgm:cxn modelId="{D2B890A8-94D1-412F-9B8B-B353F80D3D42}" type="presParOf" srcId="{F8891AFE-7865-4215-A8AE-D0DD633FC547}" destId="{F865F25C-3ADC-43ED-A466-8B5F1D135085}" srcOrd="0" destOrd="0" presId="urn:microsoft.com/office/officeart/2005/8/layout/process1"/>
    <dgm:cxn modelId="{81E4393B-292A-471F-9891-5443F25A8D8F}" type="presParOf" srcId="{585D8C01-5571-4BFC-B630-D0B8FE6C44EA}" destId="{64A7F841-0DAE-4F5B-840A-699E1A0B22AC}" srcOrd="6" destOrd="0" presId="urn:microsoft.com/office/officeart/2005/8/layout/process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35CB0-F35F-4477-B5A2-E13E7920F0BB}" type="datetimeFigureOut">
              <a:rPr lang="zh-TW" altLang="en-US" smtClean="0"/>
              <a:pPr/>
              <a:t>2018/2/9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A8C70-06EF-4B45-BD1B-C6F3DD7D225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35CB0-F35F-4477-B5A2-E13E7920F0BB}" type="datetimeFigureOut">
              <a:rPr lang="zh-TW" altLang="en-US" smtClean="0"/>
              <a:pPr/>
              <a:t>2018/2/9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A8C70-06EF-4B45-BD1B-C6F3DD7D225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35CB0-F35F-4477-B5A2-E13E7920F0BB}" type="datetimeFigureOut">
              <a:rPr lang="zh-TW" altLang="en-US" smtClean="0"/>
              <a:pPr/>
              <a:t>2018/2/9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A8C70-06EF-4B45-BD1B-C6F3DD7D225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35CB0-F35F-4477-B5A2-E13E7920F0BB}" type="datetimeFigureOut">
              <a:rPr lang="zh-TW" altLang="en-US" smtClean="0"/>
              <a:pPr/>
              <a:t>2018/2/9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A8C70-06EF-4B45-BD1B-C6F3DD7D225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35CB0-F35F-4477-B5A2-E13E7920F0BB}" type="datetimeFigureOut">
              <a:rPr lang="zh-TW" altLang="en-US" smtClean="0"/>
              <a:pPr/>
              <a:t>2018/2/9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A8C70-06EF-4B45-BD1B-C6F3DD7D225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35CB0-F35F-4477-B5A2-E13E7920F0BB}" type="datetimeFigureOut">
              <a:rPr lang="zh-TW" altLang="en-US" smtClean="0"/>
              <a:pPr/>
              <a:t>2018/2/9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A8C70-06EF-4B45-BD1B-C6F3DD7D225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35CB0-F35F-4477-B5A2-E13E7920F0BB}" type="datetimeFigureOut">
              <a:rPr lang="zh-TW" altLang="en-US" smtClean="0"/>
              <a:pPr/>
              <a:t>2018/2/9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A8C70-06EF-4B45-BD1B-C6F3DD7D225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35CB0-F35F-4477-B5A2-E13E7920F0BB}" type="datetimeFigureOut">
              <a:rPr lang="zh-TW" altLang="en-US" smtClean="0"/>
              <a:pPr/>
              <a:t>2018/2/9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A8C70-06EF-4B45-BD1B-C6F3DD7D225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35CB0-F35F-4477-B5A2-E13E7920F0BB}" type="datetimeFigureOut">
              <a:rPr lang="zh-TW" altLang="en-US" smtClean="0"/>
              <a:pPr/>
              <a:t>2018/2/9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A8C70-06EF-4B45-BD1B-C6F3DD7D225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35CB0-F35F-4477-B5A2-E13E7920F0BB}" type="datetimeFigureOut">
              <a:rPr lang="zh-TW" altLang="en-US" smtClean="0"/>
              <a:pPr/>
              <a:t>2018/2/9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A8C70-06EF-4B45-BD1B-C6F3DD7D225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35CB0-F35F-4477-B5A2-E13E7920F0BB}" type="datetimeFigureOut">
              <a:rPr lang="zh-TW" altLang="en-US" smtClean="0"/>
              <a:pPr/>
              <a:t>2018/2/9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A8C70-06EF-4B45-BD1B-C6F3DD7D225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35CB0-F35F-4477-B5A2-E13E7920F0BB}" type="datetimeFigureOut">
              <a:rPr lang="zh-TW" altLang="en-US" smtClean="0"/>
              <a:pPr/>
              <a:t>2018/2/9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A8C70-06EF-4B45-BD1B-C6F3DD7D225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5357185"/>
            <a:ext cx="4591055" cy="1500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142984"/>
            <a:ext cx="8422614" cy="3669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橢圓 3"/>
          <p:cNvSpPr/>
          <p:nvPr/>
        </p:nvSpPr>
        <p:spPr>
          <a:xfrm>
            <a:off x="357158" y="1785926"/>
            <a:ext cx="8358246" cy="27860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0" y="-37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公司介紹修改</a:t>
            </a:r>
            <a:endParaRPr lang="zh-TW" altLang="en-US" sz="44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00034" y="5572140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後台上了照片，前台沒變</a:t>
            </a:r>
            <a:endParaRPr lang="zh-TW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 l="24609" t="20508" r="3320" b="23095"/>
          <a:stretch>
            <a:fillRect/>
          </a:stretch>
        </p:blipFill>
        <p:spPr bwMode="auto">
          <a:xfrm>
            <a:off x="357158" y="1571613"/>
            <a:ext cx="4714908" cy="2951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2071678"/>
            <a:ext cx="282550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直線單箭頭接點 4"/>
          <p:cNvCxnSpPr/>
          <p:nvPr/>
        </p:nvCxnSpPr>
        <p:spPr>
          <a:xfrm>
            <a:off x="4857752" y="3214686"/>
            <a:ext cx="150019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文字方塊 5"/>
          <p:cNvSpPr txBox="1"/>
          <p:nvPr/>
        </p:nvSpPr>
        <p:spPr>
          <a:xfrm>
            <a:off x="0" y="-37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看新燈流程修改</a:t>
            </a:r>
            <a:endParaRPr lang="zh-TW" altLang="en-US" sz="44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714348" y="4857760"/>
            <a:ext cx="47404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點</a:t>
            </a:r>
            <a:r>
              <a:rPr lang="en-US" altLang="zh-TW" dirty="0" smtClean="0"/>
              <a:t>”</a:t>
            </a:r>
            <a:r>
              <a:rPr lang="zh-TW" altLang="en-US" dirty="0" smtClean="0"/>
              <a:t>新燈</a:t>
            </a:r>
            <a:r>
              <a:rPr lang="en-US" altLang="zh-TW" dirty="0" smtClean="0"/>
              <a:t>”</a:t>
            </a:r>
            <a:r>
              <a:rPr lang="zh-TW" altLang="en-US" dirty="0" smtClean="0"/>
              <a:t>進去後</a:t>
            </a:r>
            <a:r>
              <a:rPr lang="en-US" altLang="zh-TW" dirty="0" smtClean="0"/>
              <a:t>---</a:t>
            </a:r>
            <a:r>
              <a:rPr lang="zh-TW" altLang="en-US" dirty="0" smtClean="0"/>
              <a:t>會員登入後就跳首頁？？？</a:t>
            </a:r>
            <a:endParaRPr lang="en-US" altLang="zh-TW" dirty="0" smtClean="0"/>
          </a:p>
          <a:p>
            <a:r>
              <a:rPr lang="zh-TW" altLang="en-US" dirty="0" smtClean="0"/>
              <a:t>不是要跳回剛剛所瀏覽的那頁嗎？</a:t>
            </a:r>
            <a:endParaRPr lang="zh-TW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214678" y="2428868"/>
            <a:ext cx="39290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案例區</a:t>
            </a:r>
            <a:endParaRPr lang="zh-TW" altLang="en-US" sz="8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736"/>
            <a:ext cx="8358214" cy="3901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矩形 2"/>
          <p:cNvSpPr/>
          <p:nvPr/>
        </p:nvSpPr>
        <p:spPr>
          <a:xfrm>
            <a:off x="4500562" y="3857628"/>
            <a:ext cx="4000528" cy="16430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0" y="-37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照明案例修改</a:t>
            </a:r>
            <a:endParaRPr lang="zh-TW" altLang="en-US" sz="44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42910" y="6143644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後面的都不見了</a:t>
            </a:r>
            <a:endParaRPr lang="zh-TW" altLang="en-US" dirty="0"/>
          </a:p>
        </p:txBody>
      </p:sp>
      <p:sp>
        <p:nvSpPr>
          <p:cNvPr id="6" name="橢圓 5"/>
          <p:cNvSpPr/>
          <p:nvPr/>
        </p:nvSpPr>
        <p:spPr>
          <a:xfrm>
            <a:off x="3357554" y="1428736"/>
            <a:ext cx="2500330" cy="571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4500562" y="1071546"/>
            <a:ext cx="2616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標題都要粗體</a:t>
            </a:r>
            <a:r>
              <a:rPr lang="en-US" altLang="zh-TW" dirty="0" smtClean="0"/>
              <a:t>and</a:t>
            </a:r>
            <a:r>
              <a:rPr lang="zh-TW" altLang="en-US" dirty="0" smtClean="0"/>
              <a:t>正黑體</a:t>
            </a:r>
            <a:endParaRPr lang="zh-TW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0988" y="604838"/>
            <a:ext cx="8582025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文字方塊 2"/>
          <p:cNvSpPr txBox="1"/>
          <p:nvPr/>
        </p:nvSpPr>
        <p:spPr>
          <a:xfrm>
            <a:off x="0" y="-37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照明案例修改</a:t>
            </a:r>
            <a:endParaRPr lang="zh-TW" altLang="en-US" sz="44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橢圓 3"/>
          <p:cNvSpPr/>
          <p:nvPr/>
        </p:nvSpPr>
        <p:spPr>
          <a:xfrm>
            <a:off x="8215338" y="1643050"/>
            <a:ext cx="214314" cy="46434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642910" y="6143644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前台沒顯示</a:t>
            </a:r>
            <a:endParaRPr lang="zh-TW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214414" y="2428868"/>
            <a:ext cx="72152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下載</a:t>
            </a:r>
            <a:r>
              <a:rPr lang="en-US" altLang="zh-TW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/</a:t>
            </a:r>
            <a:r>
              <a:rPr lang="zh-TW" altLang="en-US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會員區</a:t>
            </a:r>
            <a:endParaRPr lang="zh-TW" altLang="en-US" sz="8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357298"/>
            <a:ext cx="8715404" cy="3746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文字方塊 2"/>
          <p:cNvSpPr txBox="1"/>
          <p:nvPr/>
        </p:nvSpPr>
        <p:spPr>
          <a:xfrm>
            <a:off x="0" y="-37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後台下載修改</a:t>
            </a:r>
            <a:endParaRPr lang="zh-TW" altLang="en-US" sz="44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642910" y="5929330"/>
            <a:ext cx="8288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用上傳檔案後，都會自動跳</a:t>
            </a:r>
            <a:r>
              <a:rPr lang="en-US" altLang="zh-TW" dirty="0" smtClean="0"/>
              <a:t>”20-2.rar”</a:t>
            </a:r>
            <a:r>
              <a:rPr lang="zh-TW" altLang="en-US" dirty="0" smtClean="0"/>
              <a:t>，可是不是上傳這個檔，案刪除檔案也不行</a:t>
            </a:r>
            <a:endParaRPr lang="zh-TW" altLang="en-US" dirty="0"/>
          </a:p>
        </p:txBody>
      </p:sp>
      <p:sp>
        <p:nvSpPr>
          <p:cNvPr id="5" name="橢圓 4"/>
          <p:cNvSpPr/>
          <p:nvPr/>
        </p:nvSpPr>
        <p:spPr>
          <a:xfrm>
            <a:off x="2000232" y="4429132"/>
            <a:ext cx="2500330" cy="571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571480"/>
            <a:ext cx="6858016" cy="3667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文字方塊 2"/>
          <p:cNvSpPr txBox="1"/>
          <p:nvPr/>
        </p:nvSpPr>
        <p:spPr>
          <a:xfrm>
            <a:off x="0" y="-37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詢價修改</a:t>
            </a:r>
            <a:endParaRPr lang="zh-TW" altLang="en-US" sz="44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85720" y="5429264"/>
            <a:ext cx="54553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正常是跑上面流程</a:t>
            </a:r>
            <a:endParaRPr lang="en-US" altLang="zh-TW" dirty="0" smtClean="0"/>
          </a:p>
          <a:p>
            <a:r>
              <a:rPr lang="zh-TW" altLang="en-US" dirty="0" smtClean="0"/>
              <a:t>可是現在是按詢價完</a:t>
            </a:r>
            <a:r>
              <a:rPr lang="en-US" altLang="zh-TW" dirty="0" smtClean="0"/>
              <a:t>—</a:t>
            </a:r>
            <a:r>
              <a:rPr lang="zh-TW" altLang="en-US" dirty="0" smtClean="0"/>
              <a:t>登入會員</a:t>
            </a:r>
            <a:r>
              <a:rPr lang="en-US" altLang="zh-TW" dirty="0" smtClean="0"/>
              <a:t>—</a:t>
            </a:r>
            <a:r>
              <a:rPr lang="zh-TW" altLang="en-US" dirty="0" smtClean="0"/>
              <a:t>就跳空白頁？</a:t>
            </a:r>
            <a:endParaRPr lang="en-US" altLang="zh-TW" dirty="0" smtClean="0"/>
          </a:p>
          <a:p>
            <a:r>
              <a:rPr lang="zh-TW" altLang="en-US" dirty="0" smtClean="0"/>
              <a:t>也沒寄到會員的信箱</a:t>
            </a:r>
            <a:endParaRPr lang="en-US" altLang="zh-TW" dirty="0" smtClean="0"/>
          </a:p>
          <a:p>
            <a:r>
              <a:rPr lang="zh-TW" altLang="en-US" dirty="0" smtClean="0"/>
              <a:t>也不會回傳到</a:t>
            </a:r>
            <a:r>
              <a:rPr lang="en-US" altLang="zh-TW" dirty="0" smtClean="0"/>
              <a:t>”</a:t>
            </a:r>
            <a:r>
              <a:rPr lang="zh-TW" altLang="en-US" dirty="0" smtClean="0"/>
              <a:t>回傳信箱市場設定</a:t>
            </a:r>
            <a:r>
              <a:rPr lang="en-US" altLang="zh-TW" dirty="0" smtClean="0"/>
              <a:t>”</a:t>
            </a:r>
            <a:r>
              <a:rPr lang="zh-TW" altLang="en-US" dirty="0" smtClean="0"/>
              <a:t>裡的那幾個信箱裡</a:t>
            </a:r>
          </a:p>
        </p:txBody>
      </p:sp>
      <p:graphicFrame>
        <p:nvGraphicFramePr>
          <p:cNvPr id="5" name="資料庫圖表 4"/>
          <p:cNvGraphicFramePr/>
          <p:nvPr/>
        </p:nvGraphicFramePr>
        <p:xfrm>
          <a:off x="285720" y="4143380"/>
          <a:ext cx="8286808" cy="1277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000108"/>
            <a:ext cx="4362459" cy="5332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橢圓 2"/>
          <p:cNvSpPr/>
          <p:nvPr/>
        </p:nvSpPr>
        <p:spPr>
          <a:xfrm>
            <a:off x="5357818" y="6072206"/>
            <a:ext cx="1285884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1071538" y="2571744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信箱沒收到密碼通知信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0" y="-37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後台會員管理修改</a:t>
            </a:r>
            <a:endParaRPr lang="zh-TW" altLang="en-US" sz="44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857232"/>
            <a:ext cx="4596144" cy="5500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文字方塊 2"/>
          <p:cNvSpPr txBox="1"/>
          <p:nvPr/>
        </p:nvSpPr>
        <p:spPr>
          <a:xfrm>
            <a:off x="0" y="-37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後台信箱修改</a:t>
            </a:r>
            <a:endParaRPr lang="zh-TW" altLang="en-US" sz="44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642910" y="2285992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設定好了</a:t>
            </a:r>
            <a:endParaRPr lang="en-US" altLang="zh-TW" dirty="0" smtClean="0"/>
          </a:p>
          <a:p>
            <a:r>
              <a:rPr lang="zh-TW" altLang="en-US" dirty="0" smtClean="0"/>
              <a:t>沒回傳信？</a:t>
            </a:r>
            <a:endParaRPr lang="zh-TW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214678" y="2428868"/>
            <a:ext cx="39290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產品區</a:t>
            </a:r>
            <a:endParaRPr lang="zh-TW" altLang="en-US" sz="8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785794"/>
            <a:ext cx="5524500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橢圓 2"/>
          <p:cNvSpPr/>
          <p:nvPr/>
        </p:nvSpPr>
        <p:spPr>
          <a:xfrm>
            <a:off x="4500562" y="3571876"/>
            <a:ext cx="2214578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571472" y="3500438"/>
            <a:ext cx="1800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還是刪不掉照片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也不能換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0" y="-37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後台商品類別修改</a:t>
            </a:r>
            <a:endParaRPr lang="zh-TW" altLang="en-US" sz="44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500042"/>
            <a:ext cx="7414638" cy="5048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文字方塊 2"/>
          <p:cNvSpPr txBox="1"/>
          <p:nvPr/>
        </p:nvSpPr>
        <p:spPr>
          <a:xfrm>
            <a:off x="0" y="-37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商品第一層修改</a:t>
            </a:r>
            <a:endParaRPr lang="zh-TW" altLang="en-US" sz="44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橢圓 3"/>
          <p:cNvSpPr/>
          <p:nvPr/>
        </p:nvSpPr>
        <p:spPr>
          <a:xfrm>
            <a:off x="1142976" y="4714884"/>
            <a:ext cx="7429552" cy="11430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642910" y="6000768"/>
            <a:ext cx="33025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怎麼只出現</a:t>
            </a:r>
            <a:r>
              <a:rPr lang="en-US" altLang="zh-TW" dirty="0" smtClean="0"/>
              <a:t>2</a:t>
            </a:r>
            <a:r>
              <a:rPr lang="zh-TW" altLang="en-US" dirty="0" smtClean="0"/>
              <a:t>排，下面還有才對</a:t>
            </a:r>
            <a:endParaRPr lang="en-US" altLang="zh-TW" dirty="0" smtClean="0"/>
          </a:p>
          <a:p>
            <a:r>
              <a:rPr lang="zh-TW" altLang="en-US" dirty="0" smtClean="0"/>
              <a:t>戶外的也是</a:t>
            </a:r>
            <a:endParaRPr lang="en-US" altLang="zh-TW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5" y="1433513"/>
            <a:ext cx="862965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文字方塊 2"/>
          <p:cNvSpPr txBox="1"/>
          <p:nvPr/>
        </p:nvSpPr>
        <p:spPr>
          <a:xfrm>
            <a:off x="1000100" y="6000768"/>
            <a:ext cx="21483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怎麼只有</a:t>
            </a:r>
            <a:r>
              <a:rPr lang="en-US" altLang="zh-TW" dirty="0" smtClean="0"/>
              <a:t>9</a:t>
            </a:r>
            <a:r>
              <a:rPr lang="zh-TW" altLang="en-US" dirty="0" smtClean="0"/>
              <a:t>個系列？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下面的都不見了</a:t>
            </a:r>
            <a:endParaRPr lang="en-US" altLang="zh-TW" dirty="0" smtClean="0"/>
          </a:p>
        </p:txBody>
      </p:sp>
      <p:sp>
        <p:nvSpPr>
          <p:cNvPr id="4" name="文字方塊 3"/>
          <p:cNvSpPr txBox="1"/>
          <p:nvPr/>
        </p:nvSpPr>
        <p:spPr>
          <a:xfrm>
            <a:off x="0" y="-37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商品第二層修改</a:t>
            </a:r>
            <a:endParaRPr lang="zh-TW" altLang="en-US" sz="44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714356"/>
            <a:ext cx="7105669" cy="536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文字方塊 2"/>
          <p:cNvSpPr txBox="1"/>
          <p:nvPr/>
        </p:nvSpPr>
        <p:spPr>
          <a:xfrm>
            <a:off x="0" y="-37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商品第三層修改</a:t>
            </a:r>
            <a:endParaRPr lang="zh-TW" altLang="en-US" sz="44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000100" y="6000768"/>
            <a:ext cx="20345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怎麼只有</a:t>
            </a:r>
            <a:r>
              <a:rPr lang="en-US" altLang="zh-TW" dirty="0" smtClean="0"/>
              <a:t>10</a:t>
            </a:r>
            <a:r>
              <a:rPr lang="zh-TW" altLang="en-US" dirty="0" smtClean="0"/>
              <a:t>隻燈？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下面的都不見了</a:t>
            </a:r>
            <a:endParaRPr lang="en-US" altLang="zh-TW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/>
          <p:cNvSpPr txBox="1"/>
          <p:nvPr/>
        </p:nvSpPr>
        <p:spPr>
          <a:xfrm>
            <a:off x="500034" y="5786454"/>
            <a:ext cx="6429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新燈符號要一直顯示，不要滑鼠移過去才出現</a:t>
            </a:r>
            <a:endParaRPr lang="en-US" altLang="zh-TW" dirty="0" smtClean="0"/>
          </a:p>
        </p:txBody>
      </p:sp>
      <p:sp>
        <p:nvSpPr>
          <p:cNvPr id="8" name="文字方塊 7"/>
          <p:cNvSpPr txBox="1"/>
          <p:nvPr/>
        </p:nvSpPr>
        <p:spPr>
          <a:xfrm>
            <a:off x="0" y="-37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產品第三層修改</a:t>
            </a:r>
            <a:endParaRPr lang="zh-TW" altLang="en-US" sz="44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6238" y="1585913"/>
            <a:ext cx="8391525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橢圓 8"/>
          <p:cNvSpPr/>
          <p:nvPr/>
        </p:nvSpPr>
        <p:spPr>
          <a:xfrm>
            <a:off x="357158" y="2571744"/>
            <a:ext cx="642942" cy="14287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071546"/>
            <a:ext cx="6981825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文字方塊 2"/>
          <p:cNvSpPr txBox="1"/>
          <p:nvPr/>
        </p:nvSpPr>
        <p:spPr>
          <a:xfrm>
            <a:off x="0" y="-37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後台商品列表修改</a:t>
            </a:r>
            <a:endParaRPr lang="zh-TW" altLang="en-US" sz="44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橢圓 3"/>
          <p:cNvSpPr/>
          <p:nvPr/>
        </p:nvSpPr>
        <p:spPr>
          <a:xfrm>
            <a:off x="1643042" y="5143512"/>
            <a:ext cx="6572296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714348" y="6072206"/>
            <a:ext cx="6878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系列目錄</a:t>
            </a:r>
            <a:r>
              <a:rPr lang="zh-TW" altLang="en-US" dirty="0" smtClean="0"/>
              <a:t>跟</a:t>
            </a:r>
            <a:r>
              <a:rPr lang="zh-TW" altLang="en-US" dirty="0" smtClean="0">
                <a:solidFill>
                  <a:srgbClr val="FF0000"/>
                </a:solidFill>
              </a:rPr>
              <a:t>配光資料</a:t>
            </a:r>
            <a:r>
              <a:rPr lang="zh-TW" altLang="en-US" dirty="0" smtClean="0"/>
              <a:t>的檔案大部分都會偏大，可能要加上路徑方式</a:t>
            </a:r>
            <a:endParaRPr lang="zh-TW" altLang="en-US" dirty="0"/>
          </a:p>
        </p:txBody>
      </p:sp>
      <p:sp>
        <p:nvSpPr>
          <p:cNvPr id="6" name="橢圓 5"/>
          <p:cNvSpPr/>
          <p:nvPr/>
        </p:nvSpPr>
        <p:spPr>
          <a:xfrm>
            <a:off x="3357554" y="2214554"/>
            <a:ext cx="1928826" cy="150019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5286380" y="2214554"/>
            <a:ext cx="3643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這邊的檔案最大限制多少？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怕檔案會太大，</a:t>
            </a:r>
            <a:endParaRPr lang="en-US" altLang="zh-TW" dirty="0" smtClean="0"/>
          </a:p>
          <a:p>
            <a:r>
              <a:rPr lang="zh-TW" altLang="en-US" dirty="0" smtClean="0"/>
              <a:t>麻煩後台加上最大可上傳多少的描述上去</a:t>
            </a:r>
            <a:endParaRPr lang="en-US" altLang="zh-TW" dirty="0" smtClean="0"/>
          </a:p>
        </p:txBody>
      </p:sp>
      <p:sp>
        <p:nvSpPr>
          <p:cNvPr id="8" name="橢圓 7"/>
          <p:cNvSpPr/>
          <p:nvPr/>
        </p:nvSpPr>
        <p:spPr>
          <a:xfrm>
            <a:off x="3428992" y="4429132"/>
            <a:ext cx="1928826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1714480" y="3929066"/>
            <a:ext cx="6572296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142984"/>
            <a:ext cx="8286776" cy="4095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橢圓 2"/>
          <p:cNvSpPr/>
          <p:nvPr/>
        </p:nvSpPr>
        <p:spPr>
          <a:xfrm>
            <a:off x="357158" y="2285992"/>
            <a:ext cx="2857520" cy="7858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0" y="-37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後台商品管理修改</a:t>
            </a:r>
            <a:endParaRPr lang="zh-TW" altLang="en-US" sz="44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6" name="直線接點 5"/>
          <p:cNvCxnSpPr/>
          <p:nvPr/>
        </p:nvCxnSpPr>
        <p:spPr>
          <a:xfrm>
            <a:off x="1285852" y="4071942"/>
            <a:ext cx="71438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文字方塊 6"/>
          <p:cNvSpPr txBox="1"/>
          <p:nvPr/>
        </p:nvSpPr>
        <p:spPr>
          <a:xfrm>
            <a:off x="642910" y="5929330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案搜尋沒用</a:t>
            </a:r>
            <a:endParaRPr lang="zh-TW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1954</TotalTime>
  <Words>320</Words>
  <Application>Microsoft Office PowerPoint</Application>
  <PresentationFormat>如螢幕大小 (4:3)</PresentationFormat>
  <Paragraphs>47</Paragraphs>
  <Slides>18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19" baseType="lpstr">
      <vt:lpstr>Office 佈景主題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鍾佳容</dc:creator>
  <cp:lastModifiedBy>鍾佳容</cp:lastModifiedBy>
  <cp:revision>224</cp:revision>
  <dcterms:created xsi:type="dcterms:W3CDTF">2018-01-08T03:23:01Z</dcterms:created>
  <dcterms:modified xsi:type="dcterms:W3CDTF">2018-02-09T09:22:22Z</dcterms:modified>
</cp:coreProperties>
</file>